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73" r:id="rId3"/>
    <p:sldId id="298" r:id="rId4"/>
    <p:sldId id="268" r:id="rId5"/>
    <p:sldId id="289" r:id="rId6"/>
    <p:sldId id="292" r:id="rId7"/>
    <p:sldId id="293" r:id="rId8"/>
    <p:sldId id="291" r:id="rId9"/>
    <p:sldId id="299" r:id="rId10"/>
    <p:sldId id="271" r:id="rId11"/>
    <p:sldId id="269" r:id="rId12"/>
    <p:sldId id="276" r:id="rId13"/>
    <p:sldId id="284" r:id="rId14"/>
    <p:sldId id="283" r:id="rId15"/>
    <p:sldId id="538" r:id="rId16"/>
    <p:sldId id="282" r:id="rId17"/>
    <p:sldId id="540" r:id="rId18"/>
    <p:sldId id="539" r:id="rId19"/>
    <p:sldId id="272" r:id="rId20"/>
    <p:sldId id="274" r:id="rId21"/>
    <p:sldId id="295" r:id="rId22"/>
    <p:sldId id="296" r:id="rId23"/>
    <p:sldId id="297" r:id="rId24"/>
    <p:sldId id="275" r:id="rId25"/>
    <p:sldId id="278" r:id="rId26"/>
    <p:sldId id="533" r:id="rId27"/>
    <p:sldId id="481" r:id="rId28"/>
    <p:sldId id="515" r:id="rId29"/>
    <p:sldId id="516" r:id="rId30"/>
    <p:sldId id="517" r:id="rId31"/>
    <p:sldId id="518" r:id="rId32"/>
    <p:sldId id="519" r:id="rId33"/>
    <p:sldId id="560" r:id="rId34"/>
    <p:sldId id="562" r:id="rId35"/>
    <p:sldId id="561" r:id="rId36"/>
    <p:sldId id="280" r:id="rId37"/>
    <p:sldId id="534" r:id="rId38"/>
    <p:sldId id="535" r:id="rId39"/>
    <p:sldId id="536" r:id="rId40"/>
    <p:sldId id="554" r:id="rId41"/>
    <p:sldId id="544" r:id="rId42"/>
    <p:sldId id="553" r:id="rId43"/>
    <p:sldId id="546" r:id="rId44"/>
    <p:sldId id="545" r:id="rId45"/>
    <p:sldId id="547" r:id="rId46"/>
    <p:sldId id="548" r:id="rId47"/>
    <p:sldId id="563" r:id="rId48"/>
    <p:sldId id="549" r:id="rId49"/>
    <p:sldId id="551" r:id="rId50"/>
    <p:sldId id="565" r:id="rId51"/>
    <p:sldId id="558" r:id="rId52"/>
    <p:sldId id="537" r:id="rId53"/>
    <p:sldId id="557" r:id="rId54"/>
    <p:sldId id="556" r:id="rId55"/>
    <p:sldId id="55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2937"/>
  </p:normalViewPr>
  <p:slideViewPr>
    <p:cSldViewPr snapToGrid="0" snapToObjects="1">
      <p:cViewPr varScale="1">
        <p:scale>
          <a:sx n="109" d="100"/>
          <a:sy n="109" d="100"/>
        </p:scale>
        <p:origin x="1360" y="19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Ladislav-Rampasek-71251185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8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4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Rampášek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tiff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12" Type="http://schemas.openxmlformats.org/officeDocument/2006/relationships/image" Target="../media/image1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.png"/><Relationship Id="rId3" Type="http://schemas.openxmlformats.org/officeDocument/2006/relationships/image" Target="../media/image7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.png"/><Relationship Id="rId10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320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3867" y="5218060"/>
            <a:ext cx="11266238" cy="156820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3234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sigmoid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177" y="5326272"/>
            <a:ext cx="1137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keras_compile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 loss = 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categorical_crossentropy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', metrics = c(‘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categorical_accuracy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'), optimizer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RMSprop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76" y="6043389"/>
            <a:ext cx="11197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validation_data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list(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batch_size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32,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epochs = 25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verbose = 1)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-42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24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442147"/>
              </p:ext>
            </p:extLst>
          </p:nvPr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linear, none,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904" y="923810"/>
            <a:ext cx="736902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Loss function?</a:t>
            </a:r>
            <a:br>
              <a:rPr lang="en-US" sz="2400" dirty="0"/>
            </a:br>
            <a:endParaRPr lang="en-US" sz="2400" u="sng" dirty="0"/>
          </a:p>
          <a:p>
            <a:pPr marL="1200150" lvl="2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249F3-2679-3B4E-A46E-87BD6843660E}"/>
              </a:ext>
            </a:extLst>
          </p:cNvPr>
          <p:cNvSpPr/>
          <p:nvPr/>
        </p:nvSpPr>
        <p:spPr>
          <a:xfrm>
            <a:off x="854182" y="4894078"/>
            <a:ext cx="6677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Exercise</a:t>
            </a:r>
            <a:r>
              <a:rPr lang="en-US" sz="2400" dirty="0"/>
              <a:t>: we will now work through the beginning of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section 4</a:t>
            </a:r>
            <a:r>
              <a:rPr lang="en-US" sz="2400" dirty="0"/>
              <a:t> where we construct an ANN to do regression. We will modify it to analyze image data (stop when you reach Section 4.2).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0AC9-C7FA-F048-8CD8-E263760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1796961"/>
            <a:ext cx="2199306" cy="21993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CDEA42-DBB0-6D43-A20D-944FDD9AC373}"/>
              </a:ext>
            </a:extLst>
          </p:cNvPr>
          <p:cNvSpPr/>
          <p:nvPr/>
        </p:nvSpPr>
        <p:spPr>
          <a:xfrm>
            <a:off x="8966422" y="1411142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64C1D-C636-544A-BBB3-350ED5E65700}"/>
              </a:ext>
            </a:extLst>
          </p:cNvPr>
          <p:cNvSpPr/>
          <p:nvPr/>
        </p:nvSpPr>
        <p:spPr>
          <a:xfrm>
            <a:off x="8025386" y="3001814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597D3-110B-8949-A2CF-79F6566E2DDB}"/>
              </a:ext>
            </a:extLst>
          </p:cNvPr>
          <p:cNvSpPr/>
          <p:nvPr/>
        </p:nvSpPr>
        <p:spPr>
          <a:xfrm>
            <a:off x="10440353" y="1411142"/>
            <a:ext cx="11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Minibatch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C0F0D-D84D-AE47-8468-F371B8319609}"/>
              </a:ext>
            </a:extLst>
          </p:cNvPr>
          <p:cNvSpPr/>
          <p:nvPr/>
        </p:nvSpPr>
        <p:spPr>
          <a:xfrm>
            <a:off x="7531857" y="2699935"/>
            <a:ext cx="89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E0DBD-26C4-4843-A111-6A6EE0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62" y="4461281"/>
            <a:ext cx="1919727" cy="20202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BEA718-7F2F-6F4C-903F-FD83BBF651B6}"/>
              </a:ext>
            </a:extLst>
          </p:cNvPr>
          <p:cNvSpPr/>
          <p:nvPr/>
        </p:nvSpPr>
        <p:spPr>
          <a:xfrm>
            <a:off x="9164072" y="5123181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15756-149F-C249-AE27-F99FB13BCD1C}"/>
              </a:ext>
            </a:extLst>
          </p:cNvPr>
          <p:cNvSpPr/>
          <p:nvPr/>
        </p:nvSpPr>
        <p:spPr>
          <a:xfrm>
            <a:off x="9206692" y="5329582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regression and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6A51F-7C65-9E4D-BA6C-C5A7C17A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2" y="1352831"/>
            <a:ext cx="8915400" cy="474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222B9-D40A-A441-B1CC-4792410486BB}"/>
              </a:ext>
            </a:extLst>
          </p:cNvPr>
          <p:cNvSpPr txBox="1"/>
          <p:nvPr/>
        </p:nvSpPr>
        <p:spPr>
          <a:xfrm>
            <a:off x="7831489" y="5505169"/>
            <a:ext cx="23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Mhaned</a:t>
            </a:r>
            <a:r>
              <a:rPr lang="en-US" dirty="0"/>
              <a:t> </a:t>
            </a:r>
            <a:r>
              <a:rPr lang="en-US" dirty="0" err="1"/>
              <a:t>Ouounyt</a:t>
            </a:r>
            <a:r>
              <a:rPr lang="en-US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01963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62EFB2-158F-D240-8C3B-F3463785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91" y="1388405"/>
            <a:ext cx="7267527" cy="3037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B6683-FDFB-4F44-8181-DF76662AB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69" b="5011"/>
          <a:stretch/>
        </p:blipFill>
        <p:spPr>
          <a:xfrm>
            <a:off x="234504" y="1739408"/>
            <a:ext cx="4089400" cy="1501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CB1B6F-5FED-C648-B11F-1496AB6EA07B}"/>
              </a:ext>
            </a:extLst>
          </p:cNvPr>
          <p:cNvSpPr txBox="1"/>
          <p:nvPr/>
        </p:nvSpPr>
        <p:spPr>
          <a:xfrm>
            <a:off x="334995" y="3309582"/>
            <a:ext cx="235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Leverage ChIP-seq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9E185A-EE1F-BC4C-931F-72F99A47A9FF}"/>
              </a:ext>
            </a:extLst>
          </p:cNvPr>
          <p:cNvGrpSpPr/>
          <p:nvPr/>
        </p:nvGrpSpPr>
        <p:grpSpPr>
          <a:xfrm>
            <a:off x="8999518" y="4557305"/>
            <a:ext cx="2819400" cy="2057400"/>
            <a:chOff x="8999518" y="4557305"/>
            <a:chExt cx="2819400" cy="2057400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C2CE5FB8-C379-F545-9E71-798E355B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9518" y="4557305"/>
              <a:ext cx="2819400" cy="2057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37768D-5B75-B343-8AFC-82C194B51B83}"/>
                </a:ext>
              </a:extLst>
            </p:cNvPr>
            <p:cNvSpPr/>
            <p:nvPr/>
          </p:nvSpPr>
          <p:spPr>
            <a:xfrm>
              <a:off x="9144000" y="4641338"/>
              <a:ext cx="199836" cy="233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F85B4C-2570-4142-B3C2-FE66F11BC2D0}"/>
              </a:ext>
            </a:extLst>
          </p:cNvPr>
          <p:cNvSpPr txBox="1"/>
          <p:nvPr/>
        </p:nvSpPr>
        <p:spPr>
          <a:xfrm>
            <a:off x="5011893" y="5469595"/>
            <a:ext cx="381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reprogramming resistant genes</a:t>
            </a:r>
          </a:p>
        </p:txBody>
      </p:sp>
    </p:spTree>
    <p:extLst>
      <p:ext uri="{BB962C8B-B14F-4D97-AF65-F5344CB8AC3E}">
        <p14:creationId xmlns:p14="http://schemas.microsoft.com/office/powerpoint/2010/main" val="237102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62EFB2-158F-D240-8C3B-F3463785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91" y="1388405"/>
            <a:ext cx="7267527" cy="3037663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AACDDB4D-BF86-204E-B9A6-DB8925437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998" y="4551120"/>
            <a:ext cx="3363927" cy="2063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B6683-FDFB-4F44-8181-DF76662AB5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969" b="5011"/>
          <a:stretch/>
        </p:blipFill>
        <p:spPr>
          <a:xfrm>
            <a:off x="234504" y="1739408"/>
            <a:ext cx="4089400" cy="1501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E46086-3F29-3849-9FFF-4E7DCFCDA3AF}"/>
              </a:ext>
            </a:extLst>
          </p:cNvPr>
          <p:cNvSpPr/>
          <p:nvPr/>
        </p:nvSpPr>
        <p:spPr>
          <a:xfrm>
            <a:off x="5247919" y="4641338"/>
            <a:ext cx="3187244" cy="1973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7A726-3DE2-474A-B49C-99FC6F9DAF8E}"/>
              </a:ext>
            </a:extLst>
          </p:cNvPr>
          <p:cNvSpPr txBox="1"/>
          <p:nvPr/>
        </p:nvSpPr>
        <p:spPr>
          <a:xfrm>
            <a:off x="8546641" y="587796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H3K4me3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D8728-0EFC-CA42-819E-BE29D02EABF9}"/>
              </a:ext>
            </a:extLst>
          </p:cNvPr>
          <p:cNvSpPr txBox="1"/>
          <p:nvPr/>
        </p:nvSpPr>
        <p:spPr>
          <a:xfrm>
            <a:off x="6504201" y="6555091"/>
            <a:ext cx="50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902553-D1E5-E04F-B4D1-E400D4895DE7}"/>
              </a:ext>
            </a:extLst>
          </p:cNvPr>
          <p:cNvSpPr/>
          <p:nvPr/>
        </p:nvSpPr>
        <p:spPr>
          <a:xfrm>
            <a:off x="8503084" y="4966498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H3K36me3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9614E-DFD1-8649-90F2-ABE8C7F6B50A}"/>
              </a:ext>
            </a:extLst>
          </p:cNvPr>
          <p:cNvSpPr txBox="1"/>
          <p:nvPr/>
        </p:nvSpPr>
        <p:spPr>
          <a:xfrm>
            <a:off x="568090" y="5259746"/>
            <a:ext cx="3435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Look at how individual bp activate </a:t>
            </a:r>
          </a:p>
          <a:p>
            <a:pPr algn="ctr"/>
            <a:r>
              <a:rPr lang="en-US" dirty="0"/>
              <a:t>to different classes</a:t>
            </a:r>
          </a:p>
        </p:txBody>
      </p:sp>
    </p:spTree>
    <p:extLst>
      <p:ext uri="{BB962C8B-B14F-4D97-AF65-F5344CB8AC3E}">
        <p14:creationId xmlns:p14="http://schemas.microsoft.com/office/powerpoint/2010/main" val="880233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1686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68114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437" y="194405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41300" y="1105617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15792" y="1069154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28546" y="2773029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01196" y="4354944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096000" y="4493132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464703" y="3442326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489F-46FE-2740-AE16-6D978EED7D8B}"/>
              </a:ext>
            </a:extLst>
          </p:cNvPr>
          <p:cNvSpPr txBox="1"/>
          <p:nvPr/>
        </p:nvSpPr>
        <p:spPr>
          <a:xfrm>
            <a:off x="5021037" y="6379846"/>
            <a:ext cx="102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demo python script can be found in Python subfolder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39628-8FD3-114D-ADC7-7F326CB894AC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B2CEB7-8375-3844-8E22-D615F158BFF6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6B359C-FE92-3341-9531-6018C392503F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Upscaling/Generators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5083" y="6196935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 or noise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Variational autoencoders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B2F0-1C89-7841-961A-E198D3D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" y="1360057"/>
            <a:ext cx="5397500" cy="462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143EB-868A-FD4A-8637-31F0B3C5865F}"/>
              </a:ext>
            </a:extLst>
          </p:cNvPr>
          <p:cNvSpPr/>
          <p:nvPr/>
        </p:nvSpPr>
        <p:spPr>
          <a:xfrm>
            <a:off x="1884773" y="6235732"/>
            <a:ext cx="1664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/>
              <a:t>Rampášek et al.</a:t>
            </a:r>
          </a:p>
          <a:p>
            <a:pPr lvl="0">
              <a:defRPr/>
            </a:pP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D6524-9196-2340-8942-B14DE6EA2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77" r="1597" b="2422"/>
          <a:stretch/>
        </p:blipFill>
        <p:spPr>
          <a:xfrm>
            <a:off x="7507180" y="1205220"/>
            <a:ext cx="2453725" cy="2665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FBF7-FB3B-A648-BC43-29C68424E052}"/>
              </a:ext>
            </a:extLst>
          </p:cNvPr>
          <p:cNvSpPr/>
          <p:nvPr/>
        </p:nvSpPr>
        <p:spPr>
          <a:xfrm>
            <a:off x="8282734" y="6350168"/>
            <a:ext cx="89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Jin</a:t>
            </a:r>
            <a:r>
              <a:rPr lang="en-GB" dirty="0"/>
              <a:t> et 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1F6298-F736-E648-A31B-1E87F82F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90" y="4108634"/>
            <a:ext cx="5215467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1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3D60-9195-834C-AB16-0906C2B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96B213C-0B80-5E41-8DDE-1B28E58D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0" y="2054677"/>
            <a:ext cx="4100188" cy="12841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CC4C4D-F61C-5847-A9D3-C1AF83A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62" y="3429000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basic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1" y="1969168"/>
            <a:ext cx="4883042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605" y="2265181"/>
            <a:ext cx="4557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(KerasR)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(Dense(1))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1420" y="5004469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22719</TotalTime>
  <Words>1427</Words>
  <Application>Microsoft Macintosh PowerPoint</Application>
  <PresentationFormat>Widescreen</PresentationFormat>
  <Paragraphs>278</Paragraphs>
  <Slides>55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342</cp:revision>
  <cp:lastPrinted>2018-09-28T12:31:07Z</cp:lastPrinted>
  <dcterms:created xsi:type="dcterms:W3CDTF">2017-09-27T18:23:23Z</dcterms:created>
  <dcterms:modified xsi:type="dcterms:W3CDTF">2021-12-16T12:07:56Z</dcterms:modified>
</cp:coreProperties>
</file>